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74" r:id="rId3"/>
    <p:sldId id="275" r:id="rId4"/>
    <p:sldId id="277" r:id="rId5"/>
    <p:sldId id="276" r:id="rId6"/>
    <p:sldId id="267" r:id="rId7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242"/>
    <a:srgbClr val="B4CE1E"/>
    <a:srgbClr val="B5CF1E"/>
    <a:srgbClr val="9751CB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107" autoAdjust="0"/>
  </p:normalViewPr>
  <p:slideViewPr>
    <p:cSldViewPr snapToGrid="0">
      <p:cViewPr varScale="1">
        <p:scale>
          <a:sx n="60" d="100"/>
          <a:sy n="60" d="100"/>
        </p:scale>
        <p:origin x="84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02.03.2025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63FE9-A069-4AA0-DAA1-46481DC2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5E7DAAC-D691-E8CE-C0AA-08EE9B5AD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99865E5-8737-A149-CA00-22CA604FA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3EF91-9813-3907-888D-511404F2C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7FC57-EF19-4648-8DF2-108E9761CA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90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C1D6-8171-90D7-A687-9ADFFCF3F8A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361D2-92DE-510D-8FA4-71F0C3AC7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4EE47-D70A-D426-5782-75BFE3770F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9C4B1-2955-A98C-B585-057DAD963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7C8A48-E1BA-8DD4-2981-B8727C547424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38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C1D6-8171-90D7-A687-9ADFFCF3F8A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361D2-92DE-510D-8FA4-71F0C3AC7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4EE47-D70A-D426-5782-75BFE3770F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9C4B1-2955-A98C-B585-057DAD963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7C8A48-E1BA-8DD4-2981-B8727C547424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3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6999B8-B6B4-4561-A3CD-BBCDAB9FC9D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30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480E0D-8EF7-D430-04FA-3BD366F75C5E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02.03.2025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717675"/>
            <a:ext cx="9144000" cy="2387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6600" dirty="0">
                <a:solidFill>
                  <a:srgbClr val="B4CE1E"/>
                </a:solidFill>
                <a:latin typeface="Century Gothic"/>
                <a:cs typeface="Century Gothic"/>
              </a:rPr>
              <a:t>Сферические кони в вакууме</a:t>
            </a:r>
            <a:endParaRPr sz="6600" dirty="0">
              <a:solidFill>
                <a:srgbClr val="B4CE1E"/>
              </a:solidFill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4105275"/>
            <a:ext cx="9144000" cy="1655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3200" dirty="0">
                <a:solidFill>
                  <a:schemeClr val="bg2"/>
                </a:solidFill>
              </a:rPr>
              <a:t>Сайт </a:t>
            </a:r>
            <a:r>
              <a:rPr lang="ru-RU" sz="3200" dirty="0" smtClean="0">
                <a:solidFill>
                  <a:schemeClr val="bg2"/>
                </a:solidFill>
              </a:rPr>
              <a:t>для планирования мероприятий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198991431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FFB9629-63E9-CBE0-273A-2E2C8E5DFF33}" type="slidenum">
              <a:rPr lang="ru-RU"/>
              <a:t>1</a:t>
            </a:fld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37E006-1FAA-F996-8080-D2C9BA94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901" y="5303400"/>
            <a:ext cx="1235512" cy="123551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007927" y="1233055"/>
            <a:ext cx="4073237" cy="374072"/>
          </a:xfrm>
          <a:prstGeom prst="rect">
            <a:avLst/>
          </a:prstGeom>
          <a:solidFill>
            <a:srgbClr val="43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F7DA4-C56D-6D5B-CB10-81BC005D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312C4-D7C0-E3AA-D853-B4F42C5E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F6781F-889F-DC73-F536-7D65CD4B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41" y="1947133"/>
            <a:ext cx="2182061" cy="2182061"/>
          </a:xfrm>
          <a:prstGeom prst="ellipse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FFCD6F-FA17-01AD-C133-9EF5A4E0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942" y="1947134"/>
            <a:ext cx="2182061" cy="2182061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A6977D-A209-F3BD-AAA3-1C2AC943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824" y="1947135"/>
            <a:ext cx="2182061" cy="2182061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770EF-ABD7-0018-16C1-D45E3F81687D}"/>
              </a:ext>
            </a:extLst>
          </p:cNvPr>
          <p:cNvSpPr txBox="1"/>
          <p:nvPr/>
        </p:nvSpPr>
        <p:spPr>
          <a:xfrm>
            <a:off x="2384619" y="300151"/>
            <a:ext cx="685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B5CF1E"/>
                </a:solidFill>
                <a:latin typeface="Century Gothi"/>
              </a:rPr>
              <a:t>Наши </a:t>
            </a:r>
            <a:r>
              <a:rPr lang="ru-RU" sz="6000" b="1" dirty="0" smtClean="0">
                <a:solidFill>
                  <a:srgbClr val="B5CF1E"/>
                </a:solidFill>
                <a:latin typeface="Century Gothi"/>
              </a:rPr>
              <a:t>кони</a:t>
            </a:r>
            <a:endParaRPr lang="ru-RU" dirty="0">
              <a:solidFill>
                <a:srgbClr val="B5CF1E"/>
              </a:solidFill>
              <a:latin typeface="Century Goth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E7164D-164E-E4ED-C3D5-D86C8E494BD5}"/>
              </a:ext>
            </a:extLst>
          </p:cNvPr>
          <p:cNvSpPr txBox="1"/>
          <p:nvPr/>
        </p:nvSpPr>
        <p:spPr>
          <a:xfrm>
            <a:off x="2956596" y="4644777"/>
            <a:ext cx="2561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 Менеджер, Идейный вдохновитель, Интеллект в наличии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B601A-2827-FA68-8F95-C207F389C642}"/>
              </a:ext>
            </a:extLst>
          </p:cNvPr>
          <p:cNvSpPr txBox="1"/>
          <p:nvPr/>
        </p:nvSpPr>
        <p:spPr>
          <a:xfrm>
            <a:off x="9794431" y="4656043"/>
            <a:ext cx="24383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Разработчик, Компетентный стратег, Творческий подстрекатель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36B134-1E5B-F2CA-D3E7-AA87B42A4FE7}"/>
              </a:ext>
            </a:extLst>
          </p:cNvPr>
          <p:cNvSpPr txBox="1"/>
          <p:nvPr/>
        </p:nvSpPr>
        <p:spPr>
          <a:xfrm>
            <a:off x="5478423" y="4611482"/>
            <a:ext cx="219857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Разработчик, Гений, Мастер слова и дела, </a:t>
            </a:r>
          </a:p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Главный по юмору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D4A5FD-A3A9-AEC8-CBE0-B93E347C4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243" y="1947135"/>
            <a:ext cx="2183665" cy="2183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19AD58-3CC2-5788-EE96-8616E31E1870}"/>
              </a:ext>
            </a:extLst>
          </p:cNvPr>
          <p:cNvSpPr txBox="1"/>
          <p:nvPr/>
        </p:nvSpPr>
        <p:spPr>
          <a:xfrm>
            <a:off x="7480247" y="4643812"/>
            <a:ext cx="270243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Дизайнер, Специалист в сфере мотивации, Навигатор креативности  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B43250D-0A4F-ECAD-1E55-619EA0C14E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890340" y="1947133"/>
            <a:ext cx="2182061" cy="2182061"/>
          </a:xfrm>
          <a:prstGeom prst="ellipse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6A9AB17-91E4-C190-D77E-7D95CC78C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39" y="152734"/>
            <a:ext cx="1163080" cy="1163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D9E39-5A1C-AE4A-ACFD-98C0B611D09D}"/>
              </a:ext>
            </a:extLst>
          </p:cNvPr>
          <p:cNvSpPr txBox="1"/>
          <p:nvPr/>
        </p:nvSpPr>
        <p:spPr>
          <a:xfrm>
            <a:off x="954772" y="4644777"/>
            <a:ext cx="2514336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0" dirty="0">
                <a:solidFill>
                  <a:schemeClr val="bg1"/>
                </a:solidFill>
                <a:latin typeface="Century Gothic" panose="020B0502020202020204" pitchFamily="34" charset="0"/>
              </a:rPr>
              <a:t>Дизайнер, Важный аксессуар команды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38C01-46FF-1FDF-770F-9E4AD90D0F94}"/>
              </a:ext>
            </a:extLst>
          </p:cNvPr>
          <p:cNvSpPr txBox="1"/>
          <p:nvPr/>
        </p:nvSpPr>
        <p:spPr>
          <a:xfrm>
            <a:off x="1251058" y="4129194"/>
            <a:ext cx="145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 err="1">
                <a:solidFill>
                  <a:srgbClr val="B4CE1E"/>
                </a:solidFill>
                <a:latin typeface="Century Gothic" panose="020B0502020202020204" pitchFamily="34" charset="0"/>
              </a:rPr>
              <a:t>Тузовская</a:t>
            </a:r>
            <a:r>
              <a:rPr lang="ru-RU" sz="1800" b="1" dirty="0">
                <a:solidFill>
                  <a:srgbClr val="B4CE1E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ru-RU" sz="1800" b="1" dirty="0">
                <a:solidFill>
                  <a:srgbClr val="B4CE1E"/>
                </a:solidFill>
                <a:latin typeface="Century Gothic" panose="020B0502020202020204" pitchFamily="34" charset="0"/>
              </a:rPr>
              <a:t>Оксана</a:t>
            </a:r>
            <a:endParaRPr lang="ru-RU" b="1" dirty="0">
              <a:solidFill>
                <a:srgbClr val="B4CE1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783C3-12B5-0FB7-B948-8547F9525058}"/>
              </a:ext>
            </a:extLst>
          </p:cNvPr>
          <p:cNvSpPr txBox="1"/>
          <p:nvPr/>
        </p:nvSpPr>
        <p:spPr>
          <a:xfrm>
            <a:off x="3407800" y="4146929"/>
            <a:ext cx="175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B4CE1E"/>
                </a:solidFill>
                <a:latin typeface="Century Gothic" panose="020B0502020202020204" pitchFamily="34" charset="0"/>
              </a:rPr>
              <a:t>Пастернак Андрей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E3901-A790-36E1-1826-500CE5E2AA35}"/>
              </a:ext>
            </a:extLst>
          </p:cNvPr>
          <p:cNvSpPr txBox="1"/>
          <p:nvPr/>
        </p:nvSpPr>
        <p:spPr>
          <a:xfrm>
            <a:off x="5586127" y="4147727"/>
            <a:ext cx="184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B4CE1E"/>
                </a:solidFill>
                <a:latin typeface="Century Gothic" panose="020B0502020202020204" pitchFamily="34" charset="0"/>
              </a:rPr>
              <a:t>Беляков Алекандр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09008-9C3E-68AB-A376-AA0419A710B9}"/>
              </a:ext>
            </a:extLst>
          </p:cNvPr>
          <p:cNvSpPr txBox="1"/>
          <p:nvPr/>
        </p:nvSpPr>
        <p:spPr>
          <a:xfrm>
            <a:off x="7745526" y="4129193"/>
            <a:ext cx="207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B4CE1E"/>
                </a:solidFill>
                <a:latin typeface="Century Gothic" panose="020B0502020202020204" pitchFamily="34" charset="0"/>
              </a:rPr>
              <a:t>Сукачева Дарья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35819-ED4C-D9FF-46B1-AFFF43EC4E57}"/>
              </a:ext>
            </a:extLst>
          </p:cNvPr>
          <p:cNvSpPr txBox="1"/>
          <p:nvPr/>
        </p:nvSpPr>
        <p:spPr>
          <a:xfrm>
            <a:off x="9977382" y="4129193"/>
            <a:ext cx="206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B4CE1E"/>
                </a:solidFill>
                <a:latin typeface="Century Gothic" panose="020B0502020202020204" pitchFamily="34" charset="0"/>
              </a:rPr>
              <a:t>Романив</a:t>
            </a:r>
            <a:r>
              <a:rPr lang="ru-RU" b="1" dirty="0">
                <a:solidFill>
                  <a:srgbClr val="B4CE1E"/>
                </a:solidFill>
                <a:latin typeface="Century Gothic" panose="020B0502020202020204" pitchFamily="34" charset="0"/>
              </a:rPr>
              <a:t> Михаил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519" y="1251561"/>
            <a:ext cx="407248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7FE24-4B9E-6C7C-3914-99332773E66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56" y="967724"/>
            <a:ext cx="5349875" cy="5349875"/>
          </a:xfrm>
          <a:prstGeom prst="rect">
            <a:avLst/>
          </a:prstGeom>
        </p:spPr>
      </p:pic>
      <p:sp>
        <p:nvSpPr>
          <p:cNvPr id="1180388577" name="Заголовок 1">
            <a:extLst>
              <a:ext uri="{FF2B5EF4-FFF2-40B4-BE49-F238E27FC236}">
                <a16:creationId xmlns:a16="http://schemas.microsoft.com/office/drawing/2014/main" id="{07675A2E-DE86-7525-61F1-083A14AE8B8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1194" y="100494"/>
            <a:ext cx="7325550" cy="1325562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2"/>
                </a:solidFill>
              </a:rPr>
              <a:t>Целевая аудитория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807515232" name="Номер слайда 5">
            <a:extLst>
              <a:ext uri="{FF2B5EF4-FFF2-40B4-BE49-F238E27FC236}">
                <a16:creationId xmlns:a16="http://schemas.microsoft.com/office/drawing/2014/main" id="{64E3187B-3904-F336-9A7E-3A7B7056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A559D50-F256-EA65-D6A4-1DD1CB06FDFF}" type="slidenum">
              <a:rPr lang="ru-RU"/>
              <a:t>3</a:t>
            </a:fld>
            <a:endParaRPr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38" y="3131828"/>
            <a:ext cx="1227178" cy="12271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18" y="1427117"/>
            <a:ext cx="1118676" cy="111867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48" y="1387057"/>
            <a:ext cx="1198796" cy="119879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09" y="4714956"/>
            <a:ext cx="1081346" cy="108134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31" y="4615587"/>
            <a:ext cx="1146513" cy="11465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82" y="2854408"/>
            <a:ext cx="1343224" cy="1343224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602024" y="5461917"/>
            <a:ext cx="139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Спонсор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31" y="2545793"/>
            <a:ext cx="1948256" cy="194825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 bwMode="auto">
          <a:xfrm>
            <a:off x="8572362" y="3560751"/>
            <a:ext cx="139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Волонтер</a:t>
            </a:r>
          </a:p>
        </p:txBody>
      </p:sp>
      <p:sp>
        <p:nvSpPr>
          <p:cNvPr id="32" name="Прямоугольник 31"/>
          <p:cNvSpPr/>
          <p:nvPr/>
        </p:nvSpPr>
        <p:spPr bwMode="auto">
          <a:xfrm>
            <a:off x="3218919" y="5426970"/>
            <a:ext cx="139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Подрядчик</a:t>
            </a:r>
          </a:p>
        </p:txBody>
      </p:sp>
      <p:sp>
        <p:nvSpPr>
          <p:cNvPr id="33" name="Прямоугольник 32"/>
          <p:cNvSpPr/>
          <p:nvPr/>
        </p:nvSpPr>
        <p:spPr bwMode="auto">
          <a:xfrm>
            <a:off x="3631795" y="1419365"/>
            <a:ext cx="139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Спикер</a:t>
            </a:r>
          </a:p>
        </p:txBody>
      </p:sp>
      <p:sp>
        <p:nvSpPr>
          <p:cNvPr id="34" name="Прямоугольник 33"/>
          <p:cNvSpPr/>
          <p:nvPr/>
        </p:nvSpPr>
        <p:spPr bwMode="auto">
          <a:xfrm>
            <a:off x="7802537" y="1659585"/>
            <a:ext cx="1771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Организатор</a:t>
            </a:r>
          </a:p>
        </p:txBody>
      </p:sp>
      <p:sp>
        <p:nvSpPr>
          <p:cNvPr id="35" name="Прямоугольник 34"/>
          <p:cNvSpPr/>
          <p:nvPr/>
        </p:nvSpPr>
        <p:spPr bwMode="auto">
          <a:xfrm>
            <a:off x="2490823" y="2743747"/>
            <a:ext cx="139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Участник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6221" y="1242849"/>
            <a:ext cx="407248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7FE24-4B9E-6C7C-3914-99332773E66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388577" name="Заголовок 1">
            <a:extLst>
              <a:ext uri="{FF2B5EF4-FFF2-40B4-BE49-F238E27FC236}">
                <a16:creationId xmlns:a16="http://schemas.microsoft.com/office/drawing/2014/main" id="{07675A2E-DE86-7525-61F1-083A14AE8B8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76827" y="365124"/>
            <a:ext cx="7325550" cy="1325562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bg2"/>
                </a:solidFill>
                <a:latin typeface="Century Gothic"/>
              </a:rPr>
              <a:t>Решение проблемы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90911390" name="Объект 2">
            <a:extLst>
              <a:ext uri="{FF2B5EF4-FFF2-40B4-BE49-F238E27FC236}">
                <a16:creationId xmlns:a16="http://schemas.microsoft.com/office/drawing/2014/main" id="{A8041E16-71A0-5655-2C1D-43C78923FAD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476827" y="1690686"/>
            <a:ext cx="9080337" cy="4351338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ru-RU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Наша цель </a:t>
            </a: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- максимально </a:t>
            </a:r>
            <a:r>
              <a:rPr lang="ru-RU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упростить</a:t>
            </a: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 и </a:t>
            </a:r>
            <a:r>
              <a:rPr lang="ru-RU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оптимизировать</a:t>
            </a: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ru-RU" dirty="0" smtClean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процесс взаимодействия между всеми участниками мероприятия</a:t>
            </a:r>
            <a:r>
              <a:rPr lang="ru-RU" b="1" dirty="0" smtClean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.</a:t>
            </a:r>
            <a:endParaRPr lang="ru-RU" b="1" dirty="0">
              <a:solidFill>
                <a:schemeClr val="bg2"/>
              </a:solidFill>
              <a:latin typeface="Century Gothic"/>
              <a:ea typeface="Century Gothic"/>
              <a:cs typeface="Century Gothic"/>
            </a:endParaRPr>
          </a:p>
          <a:p>
            <a:pPr marL="0" indent="536575" algn="just">
              <a:defRPr/>
            </a:pP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Для решения проблемы мы</a:t>
            </a:r>
            <a:r>
              <a:rPr lang="ru-RU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 создали цифровую систему</a:t>
            </a: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, каждый элемент которой, вносит свой вклад в решение проблемы. </a:t>
            </a:r>
          </a:p>
          <a:p>
            <a:pPr marL="0" indent="536575" algn="just">
              <a:defRPr/>
            </a:pPr>
            <a:r>
              <a:rPr lang="ru-RU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Мы надеемся, что наши идеи и наработки </a:t>
            </a:r>
            <a:r>
              <a:rPr lang="ru-RU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помогут </a:t>
            </a:r>
            <a:r>
              <a:rPr lang="ru-RU" b="1" dirty="0" smtClean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любому желающему организовать мероприятие своей  мечты</a:t>
            </a:r>
            <a:r>
              <a:rPr lang="ru-RU" dirty="0" smtClean="0">
                <a:solidFill>
                  <a:schemeClr val="bg2"/>
                </a:solidFill>
                <a:latin typeface="Century Gothic"/>
                <a:ea typeface="Century Gothic"/>
                <a:cs typeface="Century Gothic"/>
              </a:rPr>
              <a:t>. </a:t>
            </a:r>
            <a:endParaRPr lang="ru-RU" dirty="0">
              <a:solidFill>
                <a:schemeClr val="bg2"/>
              </a:solidFill>
              <a:latin typeface="Century Gothic"/>
              <a:ea typeface="Century Gothic"/>
              <a:cs typeface="Century Gothic"/>
            </a:endParaRPr>
          </a:p>
          <a:p>
            <a:pPr marL="0" indent="536575" algn="just">
              <a:buNone/>
              <a:defRPr/>
            </a:pPr>
            <a:endParaRPr lang="ru-RU" dirty="0">
              <a:solidFill>
                <a:schemeClr val="bg2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807515232" name="Номер слайда 5">
            <a:extLst>
              <a:ext uri="{FF2B5EF4-FFF2-40B4-BE49-F238E27FC236}">
                <a16:creationId xmlns:a16="http://schemas.microsoft.com/office/drawing/2014/main" id="{64E3187B-3904-F336-9A7E-3A7B7056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A559D50-F256-EA65-D6A4-1DD1CB06FDFF}" type="slidenum">
              <a:rPr lang="ru-RU"/>
              <a:t>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59" y="1189534"/>
            <a:ext cx="407248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963B8787-655E-D637-7358-99088BC2EA1A}"/>
              </a:ext>
            </a:extLst>
          </p:cNvPr>
          <p:cNvSpPr/>
          <p:nvPr/>
        </p:nvSpPr>
        <p:spPr bwMode="auto">
          <a:xfrm rot="5400000">
            <a:off x="10183540" y="5283614"/>
            <a:ext cx="1898098" cy="369332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2C37D9A3-DC93-EC74-70E3-77CB2DAB8AD7}"/>
              </a:ext>
            </a:extLst>
          </p:cNvPr>
          <p:cNvSpPr/>
          <p:nvPr/>
        </p:nvSpPr>
        <p:spPr bwMode="auto">
          <a:xfrm>
            <a:off x="8716149" y="6150910"/>
            <a:ext cx="1905021" cy="532838"/>
          </a:xfrm>
          <a:prstGeom prst="roundRect">
            <a:avLst/>
          </a:prstGeom>
          <a:noFill/>
          <a:ln w="25400">
            <a:solidFill>
              <a:srgbClr val="9751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E53813AD-D22B-1926-ADD2-6303CF66C53C}"/>
              </a:ext>
            </a:extLst>
          </p:cNvPr>
          <p:cNvSpPr/>
          <p:nvPr/>
        </p:nvSpPr>
        <p:spPr bwMode="auto">
          <a:xfrm>
            <a:off x="8716149" y="5582919"/>
            <a:ext cx="1905021" cy="532838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1DFC07A7-E78B-8407-2734-14710CDB6116}"/>
              </a:ext>
            </a:extLst>
          </p:cNvPr>
          <p:cNvSpPr/>
          <p:nvPr/>
        </p:nvSpPr>
        <p:spPr bwMode="auto">
          <a:xfrm>
            <a:off x="8719259" y="5031807"/>
            <a:ext cx="1905021" cy="53283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E8ED11BB-D947-DB5A-1446-C3B8C73B8721}"/>
              </a:ext>
            </a:extLst>
          </p:cNvPr>
          <p:cNvSpPr/>
          <p:nvPr/>
        </p:nvSpPr>
        <p:spPr bwMode="auto">
          <a:xfrm>
            <a:off x="5726637" y="5722680"/>
            <a:ext cx="2507150" cy="369332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05D69A28-0001-0AF4-7858-37E22C97AC5F}"/>
              </a:ext>
            </a:extLst>
          </p:cNvPr>
          <p:cNvSpPr/>
          <p:nvPr/>
        </p:nvSpPr>
        <p:spPr bwMode="auto">
          <a:xfrm>
            <a:off x="5825397" y="5139809"/>
            <a:ext cx="2217169" cy="3693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7F47D2C0-1E8E-D42B-26F0-56778AC70A0E}"/>
              </a:ext>
            </a:extLst>
          </p:cNvPr>
          <p:cNvSpPr/>
          <p:nvPr/>
        </p:nvSpPr>
        <p:spPr bwMode="auto">
          <a:xfrm rot="10800000">
            <a:off x="8946776" y="3776142"/>
            <a:ext cx="2271446" cy="66367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A37BD162-E211-EFF3-5B83-8E2A9B544BA1}"/>
              </a:ext>
            </a:extLst>
          </p:cNvPr>
          <p:cNvSpPr/>
          <p:nvPr/>
        </p:nvSpPr>
        <p:spPr bwMode="auto">
          <a:xfrm rot="10800000">
            <a:off x="8911852" y="3081916"/>
            <a:ext cx="2268098" cy="66367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9730F17B-027C-93F6-D926-E437439E54C8}"/>
              </a:ext>
            </a:extLst>
          </p:cNvPr>
          <p:cNvSpPr/>
          <p:nvPr/>
        </p:nvSpPr>
        <p:spPr bwMode="auto">
          <a:xfrm rot="10800000">
            <a:off x="8885069" y="2383595"/>
            <a:ext cx="2268098" cy="66367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C044F9AA-6D3D-FA32-5EE9-59F9ED6E44CE}"/>
              </a:ext>
            </a:extLst>
          </p:cNvPr>
          <p:cNvSpPr/>
          <p:nvPr/>
        </p:nvSpPr>
        <p:spPr bwMode="auto">
          <a:xfrm rot="5400000">
            <a:off x="5248119" y="2016024"/>
            <a:ext cx="2614954" cy="3192146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4E385564-036E-A0BF-0A68-A6AAA0459EC8}"/>
              </a:ext>
            </a:extLst>
          </p:cNvPr>
          <p:cNvSpPr/>
          <p:nvPr/>
        </p:nvSpPr>
        <p:spPr bwMode="auto">
          <a:xfrm>
            <a:off x="7809556" y="1108972"/>
            <a:ext cx="1764902" cy="36933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4F680FE2-C47E-E452-58B8-660A87B994F5}"/>
              </a:ext>
            </a:extLst>
          </p:cNvPr>
          <p:cNvSpPr/>
          <p:nvPr/>
        </p:nvSpPr>
        <p:spPr bwMode="auto">
          <a:xfrm>
            <a:off x="913565" y="6235842"/>
            <a:ext cx="1485293" cy="435078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85A960ED-D1CC-786D-482E-5F807A7494F4}"/>
              </a:ext>
            </a:extLst>
          </p:cNvPr>
          <p:cNvSpPr/>
          <p:nvPr/>
        </p:nvSpPr>
        <p:spPr bwMode="auto">
          <a:xfrm>
            <a:off x="927032" y="5666952"/>
            <a:ext cx="1485293" cy="435078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8E46022-23C3-C1C1-2DFA-86D6839F8F9F}"/>
              </a:ext>
            </a:extLst>
          </p:cNvPr>
          <p:cNvSpPr/>
          <p:nvPr/>
        </p:nvSpPr>
        <p:spPr bwMode="auto">
          <a:xfrm>
            <a:off x="934176" y="5136867"/>
            <a:ext cx="1485293" cy="4350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A77938F7-53E2-50BD-763D-5DA62BAB6E61}"/>
              </a:ext>
            </a:extLst>
          </p:cNvPr>
          <p:cNvSpPr/>
          <p:nvPr/>
        </p:nvSpPr>
        <p:spPr bwMode="auto">
          <a:xfrm>
            <a:off x="936197" y="2882150"/>
            <a:ext cx="1460092" cy="43507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62A9B4-6B75-A102-B5F3-FA5EB7877520}"/>
              </a:ext>
            </a:extLst>
          </p:cNvPr>
          <p:cNvSpPr/>
          <p:nvPr/>
        </p:nvSpPr>
        <p:spPr bwMode="auto">
          <a:xfrm>
            <a:off x="285136" y="228600"/>
            <a:ext cx="2217169" cy="43507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A09E72D-085C-4371-D0AA-3504668D3EAD}"/>
              </a:ext>
            </a:extLst>
          </p:cNvPr>
          <p:cNvSpPr/>
          <p:nvPr/>
        </p:nvSpPr>
        <p:spPr bwMode="auto">
          <a:xfrm>
            <a:off x="3013578" y="228600"/>
            <a:ext cx="1381444" cy="541238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DF3A485-D96E-1979-8667-7797B558B1F6}"/>
              </a:ext>
            </a:extLst>
          </p:cNvPr>
          <p:cNvSpPr/>
          <p:nvPr/>
        </p:nvSpPr>
        <p:spPr bwMode="auto">
          <a:xfrm>
            <a:off x="3013578" y="1641307"/>
            <a:ext cx="1381444" cy="541238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D2F6E8A-7F16-38DD-DE4D-62A1142FE4CB}"/>
              </a:ext>
            </a:extLst>
          </p:cNvPr>
          <p:cNvSpPr/>
          <p:nvPr/>
        </p:nvSpPr>
        <p:spPr bwMode="auto">
          <a:xfrm>
            <a:off x="4740512" y="1112045"/>
            <a:ext cx="3025537" cy="103025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FEDEE13-DC75-A675-44F2-49F485F2BEEB}"/>
              </a:ext>
            </a:extLst>
          </p:cNvPr>
          <p:cNvSpPr/>
          <p:nvPr/>
        </p:nvSpPr>
        <p:spPr bwMode="auto">
          <a:xfrm>
            <a:off x="285133" y="663678"/>
            <a:ext cx="2217169" cy="585172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3D7C138-0783-5B95-5A46-39A9B1848817}"/>
              </a:ext>
            </a:extLst>
          </p:cNvPr>
          <p:cNvSpPr/>
          <p:nvPr/>
        </p:nvSpPr>
        <p:spPr bwMode="auto">
          <a:xfrm>
            <a:off x="291797" y="1701156"/>
            <a:ext cx="2217166" cy="43507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4F5818B-46EC-C2F8-F71A-52996599E666}"/>
              </a:ext>
            </a:extLst>
          </p:cNvPr>
          <p:cNvSpPr/>
          <p:nvPr/>
        </p:nvSpPr>
        <p:spPr bwMode="auto">
          <a:xfrm>
            <a:off x="291797" y="1259595"/>
            <a:ext cx="2217166" cy="43507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5FEA1-A411-8EF8-331E-56ED0A3D9D50}"/>
              </a:ext>
            </a:extLst>
          </p:cNvPr>
          <p:cNvSpPr txBox="1"/>
          <p:nvPr/>
        </p:nvSpPr>
        <p:spPr>
          <a:xfrm>
            <a:off x="260566" y="242162"/>
            <a:ext cx="219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Главная страница</a:t>
            </a:r>
          </a:p>
          <a:p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CB9A2D-9D3B-AC91-16BC-9B96D4A70E3C}"/>
              </a:ext>
            </a:extLst>
          </p:cNvPr>
          <p:cNvSpPr txBox="1"/>
          <p:nvPr/>
        </p:nvSpPr>
        <p:spPr>
          <a:xfrm>
            <a:off x="285134" y="631183"/>
            <a:ext cx="2230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Регистрация/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авторизация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5A877-3504-5C51-7F4C-491398DCA449}"/>
              </a:ext>
            </a:extLst>
          </p:cNvPr>
          <p:cNvSpPr txBox="1"/>
          <p:nvPr/>
        </p:nvSpPr>
        <p:spPr>
          <a:xfrm>
            <a:off x="953721" y="1281301"/>
            <a:ext cx="87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 нас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E806C-151B-391F-066B-CDAECC6D6C53}"/>
              </a:ext>
            </a:extLst>
          </p:cNvPr>
          <p:cNvSpPr txBox="1"/>
          <p:nvPr/>
        </p:nvSpPr>
        <p:spPr>
          <a:xfrm>
            <a:off x="285132" y="1682345"/>
            <a:ext cx="217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Фотоальбом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B0A65-5717-EAB2-CD7D-8BF5EE8A1462}"/>
              </a:ext>
            </a:extLst>
          </p:cNvPr>
          <p:cNvSpPr txBox="1"/>
          <p:nvPr/>
        </p:nvSpPr>
        <p:spPr>
          <a:xfrm>
            <a:off x="2738281" y="314553"/>
            <a:ext cx="193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Участник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B620C-7185-CC39-6D00-A61BFF4DFA6D}"/>
              </a:ext>
            </a:extLst>
          </p:cNvPr>
          <p:cNvSpPr txBox="1"/>
          <p:nvPr/>
        </p:nvSpPr>
        <p:spPr>
          <a:xfrm>
            <a:off x="3020613" y="1758513"/>
            <a:ext cx="1381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Партнер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B461C9-28C2-48FC-F852-2C39F5A40A97}"/>
              </a:ext>
            </a:extLst>
          </p:cNvPr>
          <p:cNvSpPr txBox="1"/>
          <p:nvPr/>
        </p:nvSpPr>
        <p:spPr>
          <a:xfrm>
            <a:off x="866025" y="2905467"/>
            <a:ext cx="159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Организатор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B01DB0-F8A6-4648-35A4-39C0A908CD15}"/>
              </a:ext>
            </a:extLst>
          </p:cNvPr>
          <p:cNvSpPr txBox="1"/>
          <p:nvPr/>
        </p:nvSpPr>
        <p:spPr>
          <a:xfrm>
            <a:off x="983773" y="5175654"/>
            <a:ext cx="135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Подрядчик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512CC4-5915-CA8D-6942-C94BED0FCA9F}"/>
              </a:ext>
            </a:extLst>
          </p:cNvPr>
          <p:cNvSpPr txBox="1"/>
          <p:nvPr/>
        </p:nvSpPr>
        <p:spPr>
          <a:xfrm>
            <a:off x="1081974" y="5680114"/>
            <a:ext cx="112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Спикер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35FC7A-7EA2-655D-3A8E-C505070B7748}"/>
              </a:ext>
            </a:extLst>
          </p:cNvPr>
          <p:cNvSpPr txBox="1"/>
          <p:nvPr/>
        </p:nvSpPr>
        <p:spPr>
          <a:xfrm>
            <a:off x="1086738" y="6260068"/>
            <a:ext cx="112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Спонсор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34405AF2-BCF4-1FC8-D669-30B6C876D003}"/>
              </a:ext>
            </a:extLst>
          </p:cNvPr>
          <p:cNvSpPr/>
          <p:nvPr/>
        </p:nvSpPr>
        <p:spPr bwMode="auto">
          <a:xfrm>
            <a:off x="7950615" y="229592"/>
            <a:ext cx="1619854" cy="679204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A3B1AC-F1F2-FCEB-17A5-C03D0ED17A2F}"/>
              </a:ext>
            </a:extLst>
          </p:cNvPr>
          <p:cNvSpPr txBox="1"/>
          <p:nvPr/>
        </p:nvSpPr>
        <p:spPr>
          <a:xfrm>
            <a:off x="7816005" y="295361"/>
            <a:ext cx="192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Страница мероприятия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0EEB74-831B-092A-8F3D-B258250FE03A}"/>
              </a:ext>
            </a:extLst>
          </p:cNvPr>
          <p:cNvSpPr txBox="1"/>
          <p:nvPr/>
        </p:nvSpPr>
        <p:spPr>
          <a:xfrm>
            <a:off x="4575058" y="1157453"/>
            <a:ext cx="3281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 </a:t>
            </a:r>
            <a:r>
              <a:rPr lang="ru-RU" dirty="0">
                <a:solidFill>
                  <a:schemeClr val="bg1"/>
                </a:solidFill>
              </a:rPr>
              <a:t>Чат организаторов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 </a:t>
            </a:r>
            <a:r>
              <a:rPr lang="ru-RU" dirty="0">
                <a:solidFill>
                  <a:schemeClr val="bg1"/>
                </a:solidFill>
              </a:rPr>
              <a:t>Календарь мероприятий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 </a:t>
            </a:r>
            <a:r>
              <a:rPr lang="ru-RU" dirty="0">
                <a:solidFill>
                  <a:schemeClr val="bg1"/>
                </a:solidFill>
              </a:rPr>
              <a:t>Задачник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1BD8FE-8879-E88B-36D7-1F7D12CB9B80}"/>
              </a:ext>
            </a:extLst>
          </p:cNvPr>
          <p:cNvSpPr txBox="1"/>
          <p:nvPr/>
        </p:nvSpPr>
        <p:spPr>
          <a:xfrm>
            <a:off x="7823580" y="1119752"/>
            <a:ext cx="176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Чат помощник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57445D4-EFF7-1305-1BB8-3DEEA4CCA4C3}"/>
              </a:ext>
            </a:extLst>
          </p:cNvPr>
          <p:cNvSpPr/>
          <p:nvPr/>
        </p:nvSpPr>
        <p:spPr bwMode="auto">
          <a:xfrm rot="5400000">
            <a:off x="9092932" y="681843"/>
            <a:ext cx="1631677" cy="36933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50F06E6-62F7-8D9C-3CB5-B069B0BC0F89}"/>
              </a:ext>
            </a:extLst>
          </p:cNvPr>
          <p:cNvSpPr/>
          <p:nvPr/>
        </p:nvSpPr>
        <p:spPr bwMode="auto">
          <a:xfrm>
            <a:off x="10297813" y="250488"/>
            <a:ext cx="1073785" cy="36933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0AFF6403-C09B-3C20-F969-E7F5D6FEC3D1}"/>
              </a:ext>
            </a:extLst>
          </p:cNvPr>
          <p:cNvSpPr/>
          <p:nvPr/>
        </p:nvSpPr>
        <p:spPr bwMode="auto">
          <a:xfrm rot="10800000">
            <a:off x="10324147" y="793775"/>
            <a:ext cx="863380" cy="36933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25BDB763-6017-E461-77E1-311E72508FB6}"/>
              </a:ext>
            </a:extLst>
          </p:cNvPr>
          <p:cNvSpPr/>
          <p:nvPr/>
        </p:nvSpPr>
        <p:spPr bwMode="auto">
          <a:xfrm rot="5400000">
            <a:off x="8409958" y="3229089"/>
            <a:ext cx="6652685" cy="369332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A0220C-9E60-F805-0D58-E01FB1235555}"/>
              </a:ext>
            </a:extLst>
          </p:cNvPr>
          <p:cNvSpPr txBox="1"/>
          <p:nvPr/>
        </p:nvSpPr>
        <p:spPr>
          <a:xfrm rot="16200000">
            <a:off x="9017973" y="708279"/>
            <a:ext cx="176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Подать заявку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C4E24-8D01-2FB0-77B6-1782DC48725A}"/>
              </a:ext>
            </a:extLst>
          </p:cNvPr>
          <p:cNvSpPr txBox="1"/>
          <p:nvPr/>
        </p:nvSpPr>
        <p:spPr>
          <a:xfrm>
            <a:off x="5726637" y="5696749"/>
            <a:ext cx="250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Компетенция спикера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8F3A8-1E5B-7975-4BF4-BBE79CE2448A}"/>
              </a:ext>
            </a:extLst>
          </p:cNvPr>
          <p:cNvSpPr txBox="1"/>
          <p:nvPr/>
        </p:nvSpPr>
        <p:spPr>
          <a:xfrm>
            <a:off x="10316573" y="804333"/>
            <a:ext cx="86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Гость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EACF5F-6B94-7479-09BC-0FA849BB0736}"/>
              </a:ext>
            </a:extLst>
          </p:cNvPr>
          <p:cNvSpPr txBox="1"/>
          <p:nvPr/>
        </p:nvSpPr>
        <p:spPr>
          <a:xfrm>
            <a:off x="10198178" y="272266"/>
            <a:ext cx="129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Волонтер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4DCC5F-1090-D972-B91A-13B134CF0976}"/>
              </a:ext>
            </a:extLst>
          </p:cNvPr>
          <p:cNvSpPr txBox="1"/>
          <p:nvPr/>
        </p:nvSpPr>
        <p:spPr>
          <a:xfrm>
            <a:off x="9031699" y="3093861"/>
            <a:ext cx="200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</a:t>
            </a:r>
            <a:r>
              <a:rPr lang="ru-RU" dirty="0">
                <a:solidFill>
                  <a:schemeClr val="bg1"/>
                </a:solidFill>
              </a:rPr>
              <a:t>Необходимые спикеры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91CADC-C2B4-CEE8-6A39-B7F4093CE630}"/>
              </a:ext>
            </a:extLst>
          </p:cNvPr>
          <p:cNvSpPr txBox="1"/>
          <p:nvPr/>
        </p:nvSpPr>
        <p:spPr>
          <a:xfrm>
            <a:off x="5081541" y="2326969"/>
            <a:ext cx="28917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Создание мероприятия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</a:t>
            </a:r>
            <a:r>
              <a:rPr lang="ru-RU" dirty="0">
                <a:solidFill>
                  <a:schemeClr val="bg1"/>
                </a:solidFill>
              </a:rPr>
              <a:t>Коммерческое/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некоммерческое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 </a:t>
            </a:r>
            <a:r>
              <a:rPr lang="ru-RU" dirty="0">
                <a:solidFill>
                  <a:schemeClr val="bg1"/>
                </a:solidFill>
              </a:rPr>
              <a:t>Площадка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Закрытая/Открытая</a:t>
            </a:r>
          </a:p>
          <a:p>
            <a:pPr algn="ctr"/>
            <a:r>
              <a:rPr lang="ru-RU" dirty="0" err="1">
                <a:solidFill>
                  <a:schemeClr val="bg1"/>
                </a:solidFill>
              </a:rPr>
              <a:t>мал.зал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мал.площадь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5-10чел.     10-20чел.</a:t>
            </a:r>
          </a:p>
          <a:p>
            <a:pPr algn="ctr"/>
            <a:r>
              <a:rPr lang="ru-RU" dirty="0" err="1">
                <a:solidFill>
                  <a:schemeClr val="bg1"/>
                </a:solidFill>
              </a:rPr>
              <a:t>бол.зал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мал.площадь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30-50чел.      50-100чел.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2BE35E-466B-B390-0E38-6B3DA8AD1EE4}"/>
              </a:ext>
            </a:extLst>
          </p:cNvPr>
          <p:cNvSpPr txBox="1"/>
          <p:nvPr/>
        </p:nvSpPr>
        <p:spPr>
          <a:xfrm>
            <a:off x="8939180" y="3793020"/>
            <a:ext cx="22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</a:t>
            </a:r>
            <a:r>
              <a:rPr lang="ru-RU" dirty="0">
                <a:solidFill>
                  <a:schemeClr val="bg1"/>
                </a:solidFill>
              </a:rPr>
              <a:t>Необходимые подрядчики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41CD9-D417-0EB0-4259-75087BED1843}"/>
              </a:ext>
            </a:extLst>
          </p:cNvPr>
          <p:cNvSpPr txBox="1"/>
          <p:nvPr/>
        </p:nvSpPr>
        <p:spPr>
          <a:xfrm rot="16200000">
            <a:off x="10853847" y="3100986"/>
            <a:ext cx="176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База данных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8CF4B0-F8E0-1308-8588-AE51C56EA54D}"/>
              </a:ext>
            </a:extLst>
          </p:cNvPr>
          <p:cNvSpPr txBox="1"/>
          <p:nvPr/>
        </p:nvSpPr>
        <p:spPr>
          <a:xfrm>
            <a:off x="8761179" y="4957121"/>
            <a:ext cx="176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Страница мероприятия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51F07F-6891-91BF-FAC7-BE943E103430}"/>
              </a:ext>
            </a:extLst>
          </p:cNvPr>
          <p:cNvSpPr txBox="1"/>
          <p:nvPr/>
        </p:nvSpPr>
        <p:spPr>
          <a:xfrm>
            <a:off x="8961427" y="2396950"/>
            <a:ext cx="211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◆ </a:t>
            </a:r>
            <a:r>
              <a:rPr lang="ru-RU" dirty="0">
                <a:solidFill>
                  <a:schemeClr val="bg1"/>
                </a:solidFill>
              </a:rPr>
              <a:t>Название мероприятия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111928-1FE6-17F7-1799-98D88CC190EF}"/>
              </a:ext>
            </a:extLst>
          </p:cNvPr>
          <p:cNvSpPr txBox="1"/>
          <p:nvPr/>
        </p:nvSpPr>
        <p:spPr>
          <a:xfrm>
            <a:off x="5777968" y="5121062"/>
            <a:ext cx="22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Сфера подрядчика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730E62-59B0-2659-CA87-B5E5E64E54AF}"/>
              </a:ext>
            </a:extLst>
          </p:cNvPr>
          <p:cNvSpPr txBox="1"/>
          <p:nvPr/>
        </p:nvSpPr>
        <p:spPr>
          <a:xfrm>
            <a:off x="8721125" y="5552104"/>
            <a:ext cx="187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Страница мероприятия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7391D5-2C88-B5E2-89F0-C5F559C9C2B8}"/>
              </a:ext>
            </a:extLst>
          </p:cNvPr>
          <p:cNvSpPr txBox="1"/>
          <p:nvPr/>
        </p:nvSpPr>
        <p:spPr>
          <a:xfrm>
            <a:off x="8657949" y="6093767"/>
            <a:ext cx="197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Страница мероприятия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3651F9-60FC-ABBC-164B-0695408D74A1}"/>
              </a:ext>
            </a:extLst>
          </p:cNvPr>
          <p:cNvSpPr txBox="1"/>
          <p:nvPr/>
        </p:nvSpPr>
        <p:spPr>
          <a:xfrm rot="16200000">
            <a:off x="10227573" y="5280542"/>
            <a:ext cx="176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Подать заявку</a:t>
            </a:r>
          </a:p>
        </p:txBody>
      </p: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F6D1B902-648D-549D-9941-343ED6E2C984}"/>
              </a:ext>
            </a:extLst>
          </p:cNvPr>
          <p:cNvCxnSpPr>
            <a:cxnSpLocks/>
          </p:cNvCxnSpPr>
          <p:nvPr/>
        </p:nvCxnSpPr>
        <p:spPr>
          <a:xfrm flipV="1">
            <a:off x="2523203" y="472449"/>
            <a:ext cx="481597" cy="436347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61850BEA-B866-EA4D-D22A-10E7B3F6CFA6}"/>
              </a:ext>
            </a:extLst>
          </p:cNvPr>
          <p:cNvCxnSpPr>
            <a:cxnSpLocks/>
          </p:cNvCxnSpPr>
          <p:nvPr/>
        </p:nvCxnSpPr>
        <p:spPr>
          <a:xfrm>
            <a:off x="2536524" y="908796"/>
            <a:ext cx="450130" cy="922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2B0762DB-EA24-DCAA-3DFA-3144D8F519D3}"/>
              </a:ext>
            </a:extLst>
          </p:cNvPr>
          <p:cNvCxnSpPr/>
          <p:nvPr/>
        </p:nvCxnSpPr>
        <p:spPr>
          <a:xfrm>
            <a:off x="4395022" y="499219"/>
            <a:ext cx="355559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B7E39A0C-0D67-D411-874C-DBEE16B730CA}"/>
              </a:ext>
            </a:extLst>
          </p:cNvPr>
          <p:cNvCxnSpPr>
            <a:cxnSpLocks/>
          </p:cNvCxnSpPr>
          <p:nvPr/>
        </p:nvCxnSpPr>
        <p:spPr>
          <a:xfrm>
            <a:off x="9570469" y="472449"/>
            <a:ext cx="153635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6ACA6371-2C3C-0971-4E70-88B0B7B91A78}"/>
              </a:ext>
            </a:extLst>
          </p:cNvPr>
          <p:cNvCxnSpPr/>
          <p:nvPr/>
        </p:nvCxnSpPr>
        <p:spPr>
          <a:xfrm>
            <a:off x="10093437" y="472449"/>
            <a:ext cx="18432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4C24CBD3-8A47-BDDA-3390-FE03EA302639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086355" y="443762"/>
            <a:ext cx="230218" cy="545237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74C45426-4CE5-6DE0-D42C-858E7E939D51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779568" y="941692"/>
            <a:ext cx="0" cy="15115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73405750-572E-85C7-6B17-F7518E31F1D1}"/>
              </a:ext>
            </a:extLst>
          </p:cNvPr>
          <p:cNvCxnSpPr>
            <a:cxnSpLocks/>
          </p:cNvCxnSpPr>
          <p:nvPr/>
        </p:nvCxnSpPr>
        <p:spPr>
          <a:xfrm>
            <a:off x="3355680" y="2182545"/>
            <a:ext cx="0" cy="3753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0E480920-274D-B31A-FC0C-4E12E3051DB1}"/>
              </a:ext>
            </a:extLst>
          </p:cNvPr>
          <p:cNvCxnSpPr>
            <a:cxnSpLocks/>
          </p:cNvCxnSpPr>
          <p:nvPr/>
        </p:nvCxnSpPr>
        <p:spPr>
          <a:xfrm>
            <a:off x="552893" y="2557871"/>
            <a:ext cx="28027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90F37A2C-5E79-BF4C-FCC0-7E99874B6E95}"/>
              </a:ext>
            </a:extLst>
          </p:cNvPr>
          <p:cNvCxnSpPr>
            <a:cxnSpLocks/>
          </p:cNvCxnSpPr>
          <p:nvPr/>
        </p:nvCxnSpPr>
        <p:spPr>
          <a:xfrm>
            <a:off x="552893" y="2562142"/>
            <a:ext cx="2390" cy="38912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A504620B-32D7-58BE-BF17-E940296F0DD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3500" y="6453381"/>
            <a:ext cx="3600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816D84E7-65C4-2054-4F12-AFE405F3396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66360" y="5884491"/>
            <a:ext cx="3606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>
            <a:extLst>
              <a:ext uri="{FF2B5EF4-FFF2-40B4-BE49-F238E27FC236}">
                <a16:creationId xmlns:a16="http://schemas.microsoft.com/office/drawing/2014/main" id="{0C4E8E4D-6D2A-9D04-AC61-416C53CD493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73503" y="5354406"/>
            <a:ext cx="360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62981015-2045-AB6C-CD36-9DB8028FC2C0}"/>
              </a:ext>
            </a:extLst>
          </p:cNvPr>
          <p:cNvCxnSpPr>
            <a:cxnSpLocks/>
          </p:cNvCxnSpPr>
          <p:nvPr/>
        </p:nvCxnSpPr>
        <p:spPr>
          <a:xfrm>
            <a:off x="552893" y="3098227"/>
            <a:ext cx="38330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1D8BA804-E1E9-B29C-6B4B-15AA8FF7495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456225" y="3068004"/>
            <a:ext cx="2542136" cy="2212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 стрелкой 161">
            <a:extLst>
              <a:ext uri="{FF2B5EF4-FFF2-40B4-BE49-F238E27FC236}">
                <a16:creationId xmlns:a16="http://schemas.microsoft.com/office/drawing/2014/main" id="{1C80B65C-C04E-3CDD-3D16-FF12FB0526F6}"/>
              </a:ext>
            </a:extLst>
          </p:cNvPr>
          <p:cNvCxnSpPr>
            <a:stCxn id="30" idx="3"/>
            <a:endCxn id="68" idx="1"/>
          </p:cNvCxnSpPr>
          <p:nvPr/>
        </p:nvCxnSpPr>
        <p:spPr>
          <a:xfrm flipV="1">
            <a:off x="2419469" y="5324475"/>
            <a:ext cx="3405928" cy="299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 стрелкой 163">
            <a:extLst>
              <a:ext uri="{FF2B5EF4-FFF2-40B4-BE49-F238E27FC236}">
                <a16:creationId xmlns:a16="http://schemas.microsoft.com/office/drawing/2014/main" id="{9BA23A2C-5A90-FA22-6562-0AA55E163458}"/>
              </a:ext>
            </a:extLst>
          </p:cNvPr>
          <p:cNvCxnSpPr>
            <a:cxnSpLocks/>
            <a:stCxn id="31" idx="3"/>
            <a:endCxn id="50" idx="1"/>
          </p:cNvCxnSpPr>
          <p:nvPr/>
        </p:nvCxnSpPr>
        <p:spPr>
          <a:xfrm flipV="1">
            <a:off x="2412325" y="5881415"/>
            <a:ext cx="3314312" cy="3076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>
            <a:extLst>
              <a:ext uri="{FF2B5EF4-FFF2-40B4-BE49-F238E27FC236}">
                <a16:creationId xmlns:a16="http://schemas.microsoft.com/office/drawing/2014/main" id="{82850827-933E-7C99-9158-7CF701CC4370}"/>
              </a:ext>
            </a:extLst>
          </p:cNvPr>
          <p:cNvCxnSpPr>
            <a:cxnSpLocks/>
            <a:stCxn id="50" idx="3"/>
            <a:endCxn id="69" idx="1"/>
          </p:cNvCxnSpPr>
          <p:nvPr/>
        </p:nvCxnSpPr>
        <p:spPr>
          <a:xfrm flipV="1">
            <a:off x="8233787" y="5875270"/>
            <a:ext cx="487338" cy="6145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 стрелкой 171">
            <a:extLst>
              <a:ext uri="{FF2B5EF4-FFF2-40B4-BE49-F238E27FC236}">
                <a16:creationId xmlns:a16="http://schemas.microsoft.com/office/drawing/2014/main" id="{46A39248-E59F-D4F3-0824-9BF6FAA26CD4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398858" y="6425857"/>
            <a:ext cx="6293512" cy="27524"/>
          </a:xfrm>
          <a:prstGeom prst="straightConnector1">
            <a:avLst/>
          </a:prstGeom>
          <a:ln w="25400">
            <a:solidFill>
              <a:srgbClr val="9751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A28D589B-65C6-2DC4-FBBB-74B7D534F87B}"/>
              </a:ext>
            </a:extLst>
          </p:cNvPr>
          <p:cNvCxnSpPr>
            <a:stCxn id="58" idx="3"/>
          </p:cNvCxnSpPr>
          <p:nvPr/>
        </p:nvCxnSpPr>
        <p:spPr>
          <a:xfrm flipV="1">
            <a:off x="10624280" y="5294576"/>
            <a:ext cx="294381" cy="3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092249A5-C5E1-9F04-7683-2C977B64569E}"/>
              </a:ext>
            </a:extLst>
          </p:cNvPr>
          <p:cNvCxnSpPr>
            <a:cxnSpLocks/>
          </p:cNvCxnSpPr>
          <p:nvPr/>
        </p:nvCxnSpPr>
        <p:spPr>
          <a:xfrm flipV="1">
            <a:off x="10642809" y="5833643"/>
            <a:ext cx="324423" cy="362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 стрелкой 186">
            <a:extLst>
              <a:ext uri="{FF2B5EF4-FFF2-40B4-BE49-F238E27FC236}">
                <a16:creationId xmlns:a16="http://schemas.microsoft.com/office/drawing/2014/main" id="{D0F78471-DDFF-0035-D252-D9AFB6E82CB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10621170" y="6417329"/>
            <a:ext cx="324423" cy="0"/>
          </a:xfrm>
          <a:prstGeom prst="straightConnector1">
            <a:avLst/>
          </a:prstGeom>
          <a:ln w="25400">
            <a:solidFill>
              <a:srgbClr val="9751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 стрелкой 188">
            <a:extLst>
              <a:ext uri="{FF2B5EF4-FFF2-40B4-BE49-F238E27FC236}">
                <a16:creationId xmlns:a16="http://schemas.microsoft.com/office/drawing/2014/main" id="{97A7FF73-ACAD-621C-1F2A-F433FFF1B8B0}"/>
              </a:ext>
            </a:extLst>
          </p:cNvPr>
          <p:cNvCxnSpPr>
            <a:stCxn id="74" idx="0"/>
          </p:cNvCxnSpPr>
          <p:nvPr/>
        </p:nvCxnSpPr>
        <p:spPr>
          <a:xfrm>
            <a:off x="11317255" y="5468280"/>
            <a:ext cx="234379" cy="50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0782104-65DD-47FD-C102-65C127E31783}"/>
              </a:ext>
            </a:extLst>
          </p:cNvPr>
          <p:cNvCxnSpPr>
            <a:cxnSpLocks/>
            <a:stCxn id="66" idx="3"/>
            <a:endCxn id="58" idx="1"/>
          </p:cNvCxnSpPr>
          <p:nvPr/>
        </p:nvCxnSpPr>
        <p:spPr>
          <a:xfrm flipV="1">
            <a:off x="8027908" y="5298226"/>
            <a:ext cx="691351" cy="75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22A14FC-5F87-C1A5-A4F0-5F38E7CDA2A5}"/>
              </a:ext>
            </a:extLst>
          </p:cNvPr>
          <p:cNvCxnSpPr>
            <a:cxnSpLocks/>
          </p:cNvCxnSpPr>
          <p:nvPr/>
        </p:nvCxnSpPr>
        <p:spPr>
          <a:xfrm flipV="1">
            <a:off x="4740512" y="2087081"/>
            <a:ext cx="21301" cy="99483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2A8CAB67-5E39-AEEA-6E2F-6937B5D55F41}"/>
              </a:ext>
            </a:extLst>
          </p:cNvPr>
          <p:cNvCxnSpPr/>
          <p:nvPr/>
        </p:nvCxnSpPr>
        <p:spPr>
          <a:xfrm>
            <a:off x="11371598" y="435154"/>
            <a:ext cx="180036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9D8318DD-C6D2-9065-8F43-E68C5D5BAE51}"/>
              </a:ext>
            </a:extLst>
          </p:cNvPr>
          <p:cNvCxnSpPr>
            <a:stCxn id="51" idx="3"/>
          </p:cNvCxnSpPr>
          <p:nvPr/>
        </p:nvCxnSpPr>
        <p:spPr>
          <a:xfrm flipV="1">
            <a:off x="11179950" y="988583"/>
            <a:ext cx="364602" cy="41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4251082D-02AD-2CB2-2837-6608323E29DF}"/>
              </a:ext>
            </a:extLst>
          </p:cNvPr>
          <p:cNvCxnSpPr>
            <a:cxnSpLocks/>
            <a:endCxn id="60" idx="3"/>
          </p:cNvCxnSpPr>
          <p:nvPr/>
        </p:nvCxnSpPr>
        <p:spPr>
          <a:xfrm>
            <a:off x="8151669" y="2715434"/>
            <a:ext cx="733400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ED266F77-D51B-DB75-FD52-974E8D9FF7EB}"/>
              </a:ext>
            </a:extLst>
          </p:cNvPr>
          <p:cNvCxnSpPr>
            <a:cxnSpLocks/>
            <a:endCxn id="63" idx="3"/>
          </p:cNvCxnSpPr>
          <p:nvPr/>
        </p:nvCxnSpPr>
        <p:spPr>
          <a:xfrm>
            <a:off x="8173974" y="3413755"/>
            <a:ext cx="737878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A72016D6-70A7-A5BE-F719-E01E69A92E4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8151669" y="4116186"/>
            <a:ext cx="787511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CCEB85B1-8859-F8CE-4CFF-5FC8ECCDD1A5}"/>
              </a:ext>
            </a:extLst>
          </p:cNvPr>
          <p:cNvCxnSpPr>
            <a:cxnSpLocks/>
          </p:cNvCxnSpPr>
          <p:nvPr/>
        </p:nvCxnSpPr>
        <p:spPr>
          <a:xfrm>
            <a:off x="8336268" y="3404532"/>
            <a:ext cx="0" cy="2470737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5AAF1C30-D583-62EE-6003-3A43C5006368}"/>
              </a:ext>
            </a:extLst>
          </p:cNvPr>
          <p:cNvCxnSpPr/>
          <p:nvPr/>
        </p:nvCxnSpPr>
        <p:spPr>
          <a:xfrm>
            <a:off x="8473656" y="4116185"/>
            <a:ext cx="0" cy="11820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A978F1F9-6E5B-BA3D-FA98-DDC821768171}"/>
              </a:ext>
            </a:extLst>
          </p:cNvPr>
          <p:cNvCxnSpPr>
            <a:cxnSpLocks/>
          </p:cNvCxnSpPr>
          <p:nvPr/>
        </p:nvCxnSpPr>
        <p:spPr>
          <a:xfrm flipH="1" flipV="1">
            <a:off x="7766049" y="2051677"/>
            <a:ext cx="1359571" cy="33191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D94A493-1932-6018-2818-2083908AD5BC}"/>
              </a:ext>
            </a:extLst>
          </p:cNvPr>
          <p:cNvCxnSpPr>
            <a:cxnSpLocks/>
          </p:cNvCxnSpPr>
          <p:nvPr/>
        </p:nvCxnSpPr>
        <p:spPr>
          <a:xfrm>
            <a:off x="7783710" y="1718867"/>
            <a:ext cx="3759579" cy="35517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9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55965" y="2775816"/>
            <a:ext cx="11125200" cy="13255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6600" b="1" i="0" u="none" strike="noStrike" cap="none" spc="0" dirty="0" smtClean="0">
                <a:solidFill>
                  <a:srgbClr val="B4CE1E"/>
                </a:solidFill>
                <a:latin typeface="Century Gothic"/>
                <a:ea typeface="Century Gothic"/>
                <a:cs typeface="Century Gothic"/>
              </a:rPr>
              <a:t>СПАСИБО ЗА ВНИМАНИЕ!</a:t>
            </a:r>
            <a:endParaRPr sz="6600" b="1" dirty="0">
              <a:solidFill>
                <a:srgbClr val="B4CE1E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91" y="4101378"/>
            <a:ext cx="3456709" cy="34567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0" y="-320614"/>
            <a:ext cx="3456709" cy="34567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519" y="1218749"/>
            <a:ext cx="4072481" cy="37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206</Words>
  <Application>Microsoft Office PowerPoint</Application>
  <DocSecurity>0</DocSecurity>
  <PresentationFormat>Широкоэкранный</PresentationFormat>
  <Paragraphs>74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Century Gothi</vt:lpstr>
      <vt:lpstr>Century Gothic</vt:lpstr>
      <vt:lpstr>Montserrat</vt:lpstr>
      <vt:lpstr>Office Theme</vt:lpstr>
      <vt:lpstr>Сферические кони в вакууме</vt:lpstr>
      <vt:lpstr>Презентация PowerPoint</vt:lpstr>
      <vt:lpstr>Целевая аудитория</vt:lpstr>
      <vt:lpstr>Решение проблемы</vt:lpstr>
      <vt:lpstr>Презентация PowerPoint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Сферические кони в вакууме</dc:title>
  <dc:subject/>
  <dc:creator>Студент</dc:creator>
  <cp:keywords/>
  <dc:description/>
  <cp:lastModifiedBy>Пользователь</cp:lastModifiedBy>
  <cp:revision>33</cp:revision>
  <dcterms:modified xsi:type="dcterms:W3CDTF">2025-03-02T10:22:56Z</dcterms:modified>
  <cp:category/>
  <dc:identifier/>
  <cp:contentStatus/>
  <dc:language/>
  <cp:version/>
</cp:coreProperties>
</file>